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AA505-32A4-4A71-8F51-373A652D00F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/>
      <dgm:spPr/>
    </dgm:pt>
    <dgm:pt modelId="{0052F735-7667-4588-B97F-245CACE6CD02}" type="pres">
      <dgm:prSet presAssocID="{1D1AA505-32A4-4A71-8F51-373A652D00F0}" presName="Name0" presStyleCnt="0">
        <dgm:presLayoutVars>
          <dgm:dir/>
          <dgm:resizeHandles val="exact"/>
        </dgm:presLayoutVars>
      </dgm:prSet>
      <dgm:spPr/>
    </dgm:pt>
  </dgm:ptLst>
  <dgm:cxnLst>
    <dgm:cxn modelId="{E6D352C4-5C88-421F-A514-006A809FBAA7}" type="presOf" srcId="{1D1AA505-32A4-4A71-8F51-373A652D00F0}" destId="{0052F735-7667-4588-B97F-245CACE6CD02}" srcOrd="0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F530F-77C4-4961-8BBB-FA2CEE3446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66FAE0-522A-4F29-BB84-0F2EF567BB48}">
      <dgm:prSet phldrT="[Text]"/>
      <dgm:spPr/>
      <dgm:t>
        <a:bodyPr/>
        <a:lstStyle/>
        <a:p>
          <a:r>
            <a: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সরকারি অর্থায়ন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A53B2CA9-42B8-406A-852D-8DA664F7AC95}" type="parTrans" cxnId="{48EE8ED4-A7F6-41B8-B2E5-29E6D4010D3A}">
      <dgm:prSet/>
      <dgm:spPr>
        <a:ln w="28575"/>
      </dgm:spPr>
      <dgm:t>
        <a:bodyPr/>
        <a:lstStyle/>
        <a:p>
          <a:endParaRPr lang="en-US"/>
        </a:p>
      </dgm:t>
    </dgm:pt>
    <dgm:pt modelId="{0ADA23CD-F7E2-4A3C-B4FE-3B2294EC6BDF}" type="sibTrans" cxnId="{48EE8ED4-A7F6-41B8-B2E5-29E6D4010D3A}">
      <dgm:prSet/>
      <dgm:spPr/>
      <dgm:t>
        <a:bodyPr/>
        <a:lstStyle/>
        <a:p>
          <a:endParaRPr lang="en-US"/>
        </a:p>
      </dgm:t>
    </dgm:pt>
    <dgm:pt modelId="{6997CF66-B3F7-4FA4-8AF5-C43BBD649F6C}">
      <dgm:prSet phldrT="[Text]"/>
      <dgm:spPr/>
      <dgm:t>
        <a:bodyPr/>
        <a:lstStyle/>
        <a:p>
          <a:r>
            <a: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আন্তর্জাতিক অর্থায়ন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B67A44F-4E65-4F6F-B0F5-C4A82F29EF67}" type="parTrans" cxnId="{4A9ED944-12B7-403F-AA7F-80EAC7BA1729}">
      <dgm:prSet/>
      <dgm:spPr>
        <a:ln w="28575"/>
      </dgm:spPr>
      <dgm:t>
        <a:bodyPr/>
        <a:lstStyle/>
        <a:p>
          <a:endParaRPr lang="en-US"/>
        </a:p>
      </dgm:t>
    </dgm:pt>
    <dgm:pt modelId="{9A2E6575-6F2A-4F56-9133-AA9CC72265EE}" type="sibTrans" cxnId="{4A9ED944-12B7-403F-AA7F-80EAC7BA1729}">
      <dgm:prSet/>
      <dgm:spPr/>
      <dgm:t>
        <a:bodyPr/>
        <a:lstStyle/>
        <a:p>
          <a:endParaRPr lang="en-US"/>
        </a:p>
      </dgm:t>
    </dgm:pt>
    <dgm:pt modelId="{D9B24CCF-1B6E-4413-877D-D6E51954217D}">
      <dgm:prSet phldrT="[Text]"/>
      <dgm:spPr/>
      <dgm:t>
        <a:bodyPr/>
        <a:lstStyle/>
        <a:p>
          <a:r>
            <a:rPr lang="bn-IN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পারিবারিক অর্থায়ন</a:t>
          </a:r>
          <a:endParaRPr lang="en-US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440D93B9-5D2C-4765-ACFA-5A01C29394CE}" type="sibTrans" cxnId="{9F4A400D-18D4-4492-A538-2D4AAFB240BF}">
      <dgm:prSet/>
      <dgm:spPr/>
      <dgm:t>
        <a:bodyPr/>
        <a:lstStyle/>
        <a:p>
          <a:endParaRPr lang="en-US"/>
        </a:p>
      </dgm:t>
    </dgm:pt>
    <dgm:pt modelId="{1A60D3FB-0724-4469-9816-39AA4CB693DD}" type="parTrans" cxnId="{9F4A400D-18D4-4492-A538-2D4AAFB240BF}">
      <dgm:prSet/>
      <dgm:spPr>
        <a:ln w="28575"/>
      </dgm:spPr>
      <dgm:t>
        <a:bodyPr/>
        <a:lstStyle/>
        <a:p>
          <a:endParaRPr lang="en-US"/>
        </a:p>
      </dgm:t>
    </dgm:pt>
    <dgm:pt modelId="{BBEF95D9-8E3C-4BFD-A6D0-3CCE626FF360}" type="asst">
      <dgm:prSet phldrT="[Text]" custT="1"/>
      <dgm:spPr/>
      <dgm:t>
        <a:bodyPr/>
        <a:lstStyle/>
        <a:p>
          <a:endParaRPr lang="en-US" sz="11500" b="1" dirty="0">
            <a:solidFill>
              <a:srgbClr val="660066"/>
            </a:solidFill>
            <a:latin typeface="NikoshBAN" pitchFamily="2" charset="0"/>
            <a:cs typeface="NikoshBAN" pitchFamily="2" charset="0"/>
          </a:endParaRPr>
        </a:p>
      </dgm:t>
    </dgm:pt>
    <dgm:pt modelId="{339F1D33-32E4-4D69-A4E4-8FAB102187C1}" type="sibTrans" cxnId="{C9A6BE5C-4D04-4317-9A12-D4E400115FDE}">
      <dgm:prSet/>
      <dgm:spPr/>
      <dgm:t>
        <a:bodyPr/>
        <a:lstStyle/>
        <a:p>
          <a:endParaRPr lang="en-US"/>
        </a:p>
      </dgm:t>
    </dgm:pt>
    <dgm:pt modelId="{AD466794-619D-40C2-95CE-1DBA3C9B4AA1}" type="parTrans" cxnId="{C9A6BE5C-4D04-4317-9A12-D4E400115FDE}">
      <dgm:prSet/>
      <dgm:spPr/>
      <dgm:t>
        <a:bodyPr/>
        <a:lstStyle/>
        <a:p>
          <a:endParaRPr lang="en-US"/>
        </a:p>
      </dgm:t>
    </dgm:pt>
    <dgm:pt modelId="{B8F59BA8-2426-4197-AFDF-9D066F779D50}" type="asst">
      <dgm:prSet phldrT="[Text]"/>
      <dgm:spPr/>
      <dgm:t>
        <a:bodyPr/>
        <a:lstStyle/>
        <a:p>
          <a:r>
            <a:rPr lang="bn-IN" b="1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b="1" dirty="0">
            <a:solidFill>
              <a:srgbClr val="660066"/>
            </a:solidFill>
            <a:latin typeface="NikoshBAN" pitchFamily="2" charset="0"/>
            <a:cs typeface="NikoshBAN" pitchFamily="2" charset="0"/>
          </a:endParaRPr>
        </a:p>
      </dgm:t>
    </dgm:pt>
    <dgm:pt modelId="{0DA0BD10-55C5-42E5-B7F9-189CED3FD08E}" type="parTrans" cxnId="{D4E9928B-43DF-4DBC-B700-C186BD6D3F57}">
      <dgm:prSet/>
      <dgm:spPr/>
      <dgm:t>
        <a:bodyPr/>
        <a:lstStyle/>
        <a:p>
          <a:endParaRPr lang="en-US"/>
        </a:p>
      </dgm:t>
    </dgm:pt>
    <dgm:pt modelId="{61D46266-714B-477C-8373-3FDDD7361B96}" type="sibTrans" cxnId="{D4E9928B-43DF-4DBC-B700-C186BD6D3F57}">
      <dgm:prSet/>
      <dgm:spPr/>
      <dgm:t>
        <a:bodyPr/>
        <a:lstStyle/>
        <a:p>
          <a:endParaRPr lang="en-US"/>
        </a:p>
      </dgm:t>
    </dgm:pt>
    <dgm:pt modelId="{36BF2D57-47EA-489A-A4A9-4EE508EB5A79}" type="pres">
      <dgm:prSet presAssocID="{DCDF530F-77C4-4961-8BBB-FA2CEE3446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9F2D-BF55-49B8-ADF0-080A2B8C0B96}" type="pres">
      <dgm:prSet presAssocID="{BBEF95D9-8E3C-4BFD-A6D0-3CCE626FF360}" presName="hierRoot1" presStyleCnt="0">
        <dgm:presLayoutVars>
          <dgm:hierBranch val="init"/>
        </dgm:presLayoutVars>
      </dgm:prSet>
      <dgm:spPr/>
    </dgm:pt>
    <dgm:pt modelId="{C4B5E8E3-2F57-47AD-BE94-9E33883543B5}" type="pres">
      <dgm:prSet presAssocID="{BBEF95D9-8E3C-4BFD-A6D0-3CCE626FF360}" presName="rootComposite1" presStyleCnt="0"/>
      <dgm:spPr/>
    </dgm:pt>
    <dgm:pt modelId="{24D23EA8-DBAC-4D84-8AEB-5078F3C19AB6}" type="pres">
      <dgm:prSet presAssocID="{BBEF95D9-8E3C-4BFD-A6D0-3CCE626FF360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C7D238-9497-4724-B5B3-31F00742A766}" type="pres">
      <dgm:prSet presAssocID="{BBEF95D9-8E3C-4BFD-A6D0-3CCE626FF360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EC0AEA4-B1C3-47B5-AE91-A6DC4E074607}" type="pres">
      <dgm:prSet presAssocID="{BBEF95D9-8E3C-4BFD-A6D0-3CCE626FF360}" presName="hierChild2" presStyleCnt="0"/>
      <dgm:spPr/>
    </dgm:pt>
    <dgm:pt modelId="{D67D4691-4475-4C5D-B51E-99AFA96DBE91}" type="pres">
      <dgm:prSet presAssocID="{1A60D3FB-0724-4469-9816-39AA4CB693DD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8AB428F-E070-49EB-B9FF-21A596C25EAD}" type="pres">
      <dgm:prSet presAssocID="{D9B24CCF-1B6E-4413-877D-D6E51954217D}" presName="hierRoot2" presStyleCnt="0">
        <dgm:presLayoutVars>
          <dgm:hierBranch val="init"/>
        </dgm:presLayoutVars>
      </dgm:prSet>
      <dgm:spPr/>
    </dgm:pt>
    <dgm:pt modelId="{B6ABAAD7-5E59-4F29-BD06-D99AE06C4600}" type="pres">
      <dgm:prSet presAssocID="{D9B24CCF-1B6E-4413-877D-D6E51954217D}" presName="rootComposite" presStyleCnt="0"/>
      <dgm:spPr/>
    </dgm:pt>
    <dgm:pt modelId="{4372D6AA-5CC1-451D-B669-75DB1C5DC6A1}" type="pres">
      <dgm:prSet presAssocID="{D9B24CCF-1B6E-4413-877D-D6E51954217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C1F26-DAC2-49B5-8BF5-F4E622DE0F1D}" type="pres">
      <dgm:prSet presAssocID="{D9B24CCF-1B6E-4413-877D-D6E51954217D}" presName="rootConnector" presStyleLbl="node2" presStyleIdx="0" presStyleCnt="3"/>
      <dgm:spPr/>
      <dgm:t>
        <a:bodyPr/>
        <a:lstStyle/>
        <a:p>
          <a:endParaRPr lang="en-US"/>
        </a:p>
      </dgm:t>
    </dgm:pt>
    <dgm:pt modelId="{5EE099FD-D3C0-4E86-9756-7FDAC3EE0FD8}" type="pres">
      <dgm:prSet presAssocID="{D9B24CCF-1B6E-4413-877D-D6E51954217D}" presName="hierChild4" presStyleCnt="0"/>
      <dgm:spPr/>
    </dgm:pt>
    <dgm:pt modelId="{C7F37D1F-12A3-4CC5-A607-1264F6B688A5}" type="pres">
      <dgm:prSet presAssocID="{D9B24CCF-1B6E-4413-877D-D6E51954217D}" presName="hierChild5" presStyleCnt="0"/>
      <dgm:spPr/>
    </dgm:pt>
    <dgm:pt modelId="{7956DB57-8D1D-4061-9228-0FCBA4474528}" type="pres">
      <dgm:prSet presAssocID="{A53B2CA9-42B8-406A-852D-8DA664F7AC9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B778C92C-8ABF-40C5-9737-F2FBBB450EC3}" type="pres">
      <dgm:prSet presAssocID="{1A66FAE0-522A-4F29-BB84-0F2EF567BB48}" presName="hierRoot2" presStyleCnt="0">
        <dgm:presLayoutVars>
          <dgm:hierBranch val="init"/>
        </dgm:presLayoutVars>
      </dgm:prSet>
      <dgm:spPr/>
    </dgm:pt>
    <dgm:pt modelId="{84474E04-7AB3-4752-BEBE-5458E0C5B2E5}" type="pres">
      <dgm:prSet presAssocID="{1A66FAE0-522A-4F29-BB84-0F2EF567BB48}" presName="rootComposite" presStyleCnt="0"/>
      <dgm:spPr/>
    </dgm:pt>
    <dgm:pt modelId="{2F4B51C1-7EE8-49A2-AD1E-637B14521FEB}" type="pres">
      <dgm:prSet presAssocID="{1A66FAE0-522A-4F29-BB84-0F2EF567BB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0EC2C9-A61F-427E-BEA0-9E3F297C0B62}" type="pres">
      <dgm:prSet presAssocID="{1A66FAE0-522A-4F29-BB84-0F2EF567BB48}" presName="rootConnector" presStyleLbl="node2" presStyleIdx="1" presStyleCnt="3"/>
      <dgm:spPr/>
      <dgm:t>
        <a:bodyPr/>
        <a:lstStyle/>
        <a:p>
          <a:endParaRPr lang="en-US"/>
        </a:p>
      </dgm:t>
    </dgm:pt>
    <dgm:pt modelId="{1D72E7D0-9DFB-4F90-9200-144171D7689D}" type="pres">
      <dgm:prSet presAssocID="{1A66FAE0-522A-4F29-BB84-0F2EF567BB48}" presName="hierChild4" presStyleCnt="0"/>
      <dgm:spPr/>
    </dgm:pt>
    <dgm:pt modelId="{7F099407-A1FE-4186-80E3-E4125FB0AA9A}" type="pres">
      <dgm:prSet presAssocID="{1A66FAE0-522A-4F29-BB84-0F2EF567BB48}" presName="hierChild5" presStyleCnt="0"/>
      <dgm:spPr/>
    </dgm:pt>
    <dgm:pt modelId="{3B0061B8-399A-4443-B09D-430786A2B395}" type="pres">
      <dgm:prSet presAssocID="{BB67A44F-4E65-4F6F-B0F5-C4A82F29EF67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99DFB18-2B35-4167-8D16-69B34E191B27}" type="pres">
      <dgm:prSet presAssocID="{6997CF66-B3F7-4FA4-8AF5-C43BBD649F6C}" presName="hierRoot2" presStyleCnt="0">
        <dgm:presLayoutVars>
          <dgm:hierBranch val="init"/>
        </dgm:presLayoutVars>
      </dgm:prSet>
      <dgm:spPr/>
    </dgm:pt>
    <dgm:pt modelId="{9C591023-D17D-47ED-8FBE-DD6CE78DC23A}" type="pres">
      <dgm:prSet presAssocID="{6997CF66-B3F7-4FA4-8AF5-C43BBD649F6C}" presName="rootComposite" presStyleCnt="0"/>
      <dgm:spPr/>
    </dgm:pt>
    <dgm:pt modelId="{BC093647-956B-41A4-A130-9E5AAA5CB010}" type="pres">
      <dgm:prSet presAssocID="{6997CF66-B3F7-4FA4-8AF5-C43BBD649F6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AFA204-D019-49BA-8193-034B5C3B4EC1}" type="pres">
      <dgm:prSet presAssocID="{6997CF66-B3F7-4FA4-8AF5-C43BBD649F6C}" presName="rootConnector" presStyleLbl="node2" presStyleIdx="2" presStyleCnt="3"/>
      <dgm:spPr/>
      <dgm:t>
        <a:bodyPr/>
        <a:lstStyle/>
        <a:p>
          <a:endParaRPr lang="en-US"/>
        </a:p>
      </dgm:t>
    </dgm:pt>
    <dgm:pt modelId="{814F572F-8ED0-48C0-9F85-1F62E02A23B6}" type="pres">
      <dgm:prSet presAssocID="{6997CF66-B3F7-4FA4-8AF5-C43BBD649F6C}" presName="hierChild4" presStyleCnt="0"/>
      <dgm:spPr/>
    </dgm:pt>
    <dgm:pt modelId="{B1928C39-24B4-4B06-9F34-964FD8FB1FE9}" type="pres">
      <dgm:prSet presAssocID="{6997CF66-B3F7-4FA4-8AF5-C43BBD649F6C}" presName="hierChild5" presStyleCnt="0"/>
      <dgm:spPr/>
    </dgm:pt>
    <dgm:pt modelId="{563AB9AF-B243-4390-BA75-342CFBD7A03F}" type="pres">
      <dgm:prSet presAssocID="{BBEF95D9-8E3C-4BFD-A6D0-3CCE626FF360}" presName="hierChild3" presStyleCnt="0"/>
      <dgm:spPr/>
    </dgm:pt>
    <dgm:pt modelId="{4CD13729-1FC0-498B-8C74-A24FCEB6BC15}" type="pres">
      <dgm:prSet presAssocID="{B8F59BA8-2426-4197-AFDF-9D066F779D50}" presName="hierRoot1" presStyleCnt="0">
        <dgm:presLayoutVars>
          <dgm:hierBranch val="init"/>
        </dgm:presLayoutVars>
      </dgm:prSet>
      <dgm:spPr/>
    </dgm:pt>
    <dgm:pt modelId="{755EF106-DFE3-4EE7-8CB9-4F8032251E94}" type="pres">
      <dgm:prSet presAssocID="{B8F59BA8-2426-4197-AFDF-9D066F779D50}" presName="rootComposite1" presStyleCnt="0"/>
      <dgm:spPr/>
    </dgm:pt>
    <dgm:pt modelId="{FF7339AB-C523-43A4-A792-7F37C83FC30E}" type="pres">
      <dgm:prSet presAssocID="{B8F59BA8-2426-4197-AFDF-9D066F779D50}" presName="rootText1" presStyleLbl="node0" presStyleIdx="1" presStyleCnt="2" custLinFactX="-19495" custLinFactNeighborX="-100000" custLinFactNeighborY="-3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645759-AC18-4D4D-8D92-D5196F398477}" type="pres">
      <dgm:prSet presAssocID="{B8F59BA8-2426-4197-AFDF-9D066F779D50}" presName="rootConnector1" presStyleLbl="asst0" presStyleIdx="0" presStyleCnt="0"/>
      <dgm:spPr/>
      <dgm:t>
        <a:bodyPr/>
        <a:lstStyle/>
        <a:p>
          <a:endParaRPr lang="en-US"/>
        </a:p>
      </dgm:t>
    </dgm:pt>
    <dgm:pt modelId="{87F9FB2D-0057-4EC6-95AE-117A26693039}" type="pres">
      <dgm:prSet presAssocID="{B8F59BA8-2426-4197-AFDF-9D066F779D50}" presName="hierChild2" presStyleCnt="0"/>
      <dgm:spPr/>
    </dgm:pt>
    <dgm:pt modelId="{7CB450A2-16CB-4D4D-9618-134873F15FD0}" type="pres">
      <dgm:prSet presAssocID="{B8F59BA8-2426-4197-AFDF-9D066F779D50}" presName="hierChild3" presStyleCnt="0"/>
      <dgm:spPr/>
    </dgm:pt>
  </dgm:ptLst>
  <dgm:cxnLst>
    <dgm:cxn modelId="{501FCC38-6F4E-4560-A745-0E52E0F6168D}" type="presOf" srcId="{A53B2CA9-42B8-406A-852D-8DA664F7AC95}" destId="{7956DB57-8D1D-4061-9228-0FCBA4474528}" srcOrd="0" destOrd="0" presId="urn:microsoft.com/office/officeart/2005/8/layout/orgChart1"/>
    <dgm:cxn modelId="{F4586D8A-E144-4036-911D-3CC8BC289B9D}" type="presOf" srcId="{BB67A44F-4E65-4F6F-B0F5-C4A82F29EF67}" destId="{3B0061B8-399A-4443-B09D-430786A2B395}" srcOrd="0" destOrd="0" presId="urn:microsoft.com/office/officeart/2005/8/layout/orgChart1"/>
    <dgm:cxn modelId="{66AD1606-566C-4EEE-8336-118D7BEE868B}" type="presOf" srcId="{1A66FAE0-522A-4F29-BB84-0F2EF567BB48}" destId="{2F4B51C1-7EE8-49A2-AD1E-637B14521FEB}" srcOrd="0" destOrd="0" presId="urn:microsoft.com/office/officeart/2005/8/layout/orgChart1"/>
    <dgm:cxn modelId="{64F5BC9B-37C8-418B-A19F-BE89EB754631}" type="presOf" srcId="{DCDF530F-77C4-4961-8BBB-FA2CEE344674}" destId="{36BF2D57-47EA-489A-A4A9-4EE508EB5A79}" srcOrd="0" destOrd="0" presId="urn:microsoft.com/office/officeart/2005/8/layout/orgChart1"/>
    <dgm:cxn modelId="{4BE6552C-43C2-4DA5-81BA-1AB13E944FBA}" type="presOf" srcId="{6997CF66-B3F7-4FA4-8AF5-C43BBD649F6C}" destId="{BC093647-956B-41A4-A130-9E5AAA5CB010}" srcOrd="0" destOrd="0" presId="urn:microsoft.com/office/officeart/2005/8/layout/orgChart1"/>
    <dgm:cxn modelId="{408BA24A-C502-407A-952A-F4DB48E020FA}" type="presOf" srcId="{6997CF66-B3F7-4FA4-8AF5-C43BBD649F6C}" destId="{8EAFA204-D019-49BA-8193-034B5C3B4EC1}" srcOrd="1" destOrd="0" presId="urn:microsoft.com/office/officeart/2005/8/layout/orgChart1"/>
    <dgm:cxn modelId="{EBE51E25-D36A-4FD7-9482-FC87738BE1A2}" type="presOf" srcId="{1A66FAE0-522A-4F29-BB84-0F2EF567BB48}" destId="{C00EC2C9-A61F-427E-BEA0-9E3F297C0B62}" srcOrd="1" destOrd="0" presId="urn:microsoft.com/office/officeart/2005/8/layout/orgChart1"/>
    <dgm:cxn modelId="{B6FDADE3-222E-4977-B8EA-17AE5080CE3E}" type="presOf" srcId="{1A60D3FB-0724-4469-9816-39AA4CB693DD}" destId="{D67D4691-4475-4C5D-B51E-99AFA96DBE91}" srcOrd="0" destOrd="0" presId="urn:microsoft.com/office/officeart/2005/8/layout/orgChart1"/>
    <dgm:cxn modelId="{9E6EAB4D-D572-4332-A7ED-C7BDD19DDF31}" type="presOf" srcId="{B8F59BA8-2426-4197-AFDF-9D066F779D50}" destId="{B5645759-AC18-4D4D-8D92-D5196F398477}" srcOrd="1" destOrd="0" presId="urn:microsoft.com/office/officeart/2005/8/layout/orgChart1"/>
    <dgm:cxn modelId="{D4E9928B-43DF-4DBC-B700-C186BD6D3F57}" srcId="{DCDF530F-77C4-4961-8BBB-FA2CEE344674}" destId="{B8F59BA8-2426-4197-AFDF-9D066F779D50}" srcOrd="1" destOrd="0" parTransId="{0DA0BD10-55C5-42E5-B7F9-189CED3FD08E}" sibTransId="{61D46266-714B-477C-8373-3FDDD7361B96}"/>
    <dgm:cxn modelId="{4A9ED944-12B7-403F-AA7F-80EAC7BA1729}" srcId="{BBEF95D9-8E3C-4BFD-A6D0-3CCE626FF360}" destId="{6997CF66-B3F7-4FA4-8AF5-C43BBD649F6C}" srcOrd="2" destOrd="0" parTransId="{BB67A44F-4E65-4F6F-B0F5-C4A82F29EF67}" sibTransId="{9A2E6575-6F2A-4F56-9133-AA9CC72265EE}"/>
    <dgm:cxn modelId="{C9A6BE5C-4D04-4317-9A12-D4E400115FDE}" srcId="{DCDF530F-77C4-4961-8BBB-FA2CEE344674}" destId="{BBEF95D9-8E3C-4BFD-A6D0-3CCE626FF360}" srcOrd="0" destOrd="0" parTransId="{AD466794-619D-40C2-95CE-1DBA3C9B4AA1}" sibTransId="{339F1D33-32E4-4D69-A4E4-8FAB102187C1}"/>
    <dgm:cxn modelId="{5D35B22F-882F-46F0-B199-715316E522E7}" type="presOf" srcId="{D9B24CCF-1B6E-4413-877D-D6E51954217D}" destId="{21DC1F26-DAC2-49B5-8BF5-F4E622DE0F1D}" srcOrd="1" destOrd="0" presId="urn:microsoft.com/office/officeart/2005/8/layout/orgChart1"/>
    <dgm:cxn modelId="{0E0230DE-19CE-47EC-B33E-1BEFB9E23763}" type="presOf" srcId="{D9B24CCF-1B6E-4413-877D-D6E51954217D}" destId="{4372D6AA-5CC1-451D-B669-75DB1C5DC6A1}" srcOrd="0" destOrd="0" presId="urn:microsoft.com/office/officeart/2005/8/layout/orgChart1"/>
    <dgm:cxn modelId="{C2AC988E-02AA-49D2-A8AC-39A8BA84943A}" type="presOf" srcId="{BBEF95D9-8E3C-4BFD-A6D0-3CCE626FF360}" destId="{B9C7D238-9497-4724-B5B3-31F00742A766}" srcOrd="1" destOrd="0" presId="urn:microsoft.com/office/officeart/2005/8/layout/orgChart1"/>
    <dgm:cxn modelId="{94A4A169-C236-4337-9A61-0359EDDCBCFE}" type="presOf" srcId="{BBEF95D9-8E3C-4BFD-A6D0-3CCE626FF360}" destId="{24D23EA8-DBAC-4D84-8AEB-5078F3C19AB6}" srcOrd="0" destOrd="0" presId="urn:microsoft.com/office/officeart/2005/8/layout/orgChart1"/>
    <dgm:cxn modelId="{E216F2C1-4CE2-46B0-BFB7-E250FD02A604}" type="presOf" srcId="{B8F59BA8-2426-4197-AFDF-9D066F779D50}" destId="{FF7339AB-C523-43A4-A792-7F37C83FC30E}" srcOrd="0" destOrd="0" presId="urn:microsoft.com/office/officeart/2005/8/layout/orgChart1"/>
    <dgm:cxn modelId="{48EE8ED4-A7F6-41B8-B2E5-29E6D4010D3A}" srcId="{BBEF95D9-8E3C-4BFD-A6D0-3CCE626FF360}" destId="{1A66FAE0-522A-4F29-BB84-0F2EF567BB48}" srcOrd="1" destOrd="0" parTransId="{A53B2CA9-42B8-406A-852D-8DA664F7AC95}" sibTransId="{0ADA23CD-F7E2-4A3C-B4FE-3B2294EC6BDF}"/>
    <dgm:cxn modelId="{9F4A400D-18D4-4492-A538-2D4AAFB240BF}" srcId="{BBEF95D9-8E3C-4BFD-A6D0-3CCE626FF360}" destId="{D9B24CCF-1B6E-4413-877D-D6E51954217D}" srcOrd="0" destOrd="0" parTransId="{1A60D3FB-0724-4469-9816-39AA4CB693DD}" sibTransId="{440D93B9-5D2C-4765-ACFA-5A01C29394CE}"/>
    <dgm:cxn modelId="{FDC6EB0D-394A-4EC8-98E5-4B773B310FBB}" type="presParOf" srcId="{36BF2D57-47EA-489A-A4A9-4EE508EB5A79}" destId="{12D09F2D-BF55-49B8-ADF0-080A2B8C0B96}" srcOrd="0" destOrd="0" presId="urn:microsoft.com/office/officeart/2005/8/layout/orgChart1"/>
    <dgm:cxn modelId="{D435E80F-16E3-4922-8FD6-34561B2E5FB8}" type="presParOf" srcId="{12D09F2D-BF55-49B8-ADF0-080A2B8C0B96}" destId="{C4B5E8E3-2F57-47AD-BE94-9E33883543B5}" srcOrd="0" destOrd="0" presId="urn:microsoft.com/office/officeart/2005/8/layout/orgChart1"/>
    <dgm:cxn modelId="{49A99EF6-8EF7-48CF-8E77-3AE1EAA6901E}" type="presParOf" srcId="{C4B5E8E3-2F57-47AD-BE94-9E33883543B5}" destId="{24D23EA8-DBAC-4D84-8AEB-5078F3C19AB6}" srcOrd="0" destOrd="0" presId="urn:microsoft.com/office/officeart/2005/8/layout/orgChart1"/>
    <dgm:cxn modelId="{A847D5A1-6558-4AEF-91E9-51BB05E4B088}" type="presParOf" srcId="{C4B5E8E3-2F57-47AD-BE94-9E33883543B5}" destId="{B9C7D238-9497-4724-B5B3-31F00742A766}" srcOrd="1" destOrd="0" presId="urn:microsoft.com/office/officeart/2005/8/layout/orgChart1"/>
    <dgm:cxn modelId="{D8086673-4EE2-413F-915F-CB18401C9C81}" type="presParOf" srcId="{12D09F2D-BF55-49B8-ADF0-080A2B8C0B96}" destId="{8EC0AEA4-B1C3-47B5-AE91-A6DC4E074607}" srcOrd="1" destOrd="0" presId="urn:microsoft.com/office/officeart/2005/8/layout/orgChart1"/>
    <dgm:cxn modelId="{A09EC4E2-8D99-4F18-81FA-2D5298473B6A}" type="presParOf" srcId="{8EC0AEA4-B1C3-47B5-AE91-A6DC4E074607}" destId="{D67D4691-4475-4C5D-B51E-99AFA96DBE91}" srcOrd="0" destOrd="0" presId="urn:microsoft.com/office/officeart/2005/8/layout/orgChart1"/>
    <dgm:cxn modelId="{2CF883C7-C03C-4EB9-9A27-9B0B80188A03}" type="presParOf" srcId="{8EC0AEA4-B1C3-47B5-AE91-A6DC4E074607}" destId="{18AB428F-E070-49EB-B9FF-21A596C25EAD}" srcOrd="1" destOrd="0" presId="urn:microsoft.com/office/officeart/2005/8/layout/orgChart1"/>
    <dgm:cxn modelId="{1F310DB5-E930-4703-AA43-F9D199CE0D63}" type="presParOf" srcId="{18AB428F-E070-49EB-B9FF-21A596C25EAD}" destId="{B6ABAAD7-5E59-4F29-BD06-D99AE06C4600}" srcOrd="0" destOrd="0" presId="urn:microsoft.com/office/officeart/2005/8/layout/orgChart1"/>
    <dgm:cxn modelId="{F84B05DE-3445-4A92-A5C1-5B273406AC5C}" type="presParOf" srcId="{B6ABAAD7-5E59-4F29-BD06-D99AE06C4600}" destId="{4372D6AA-5CC1-451D-B669-75DB1C5DC6A1}" srcOrd="0" destOrd="0" presId="urn:microsoft.com/office/officeart/2005/8/layout/orgChart1"/>
    <dgm:cxn modelId="{19B2EDD7-ABDA-4E5E-BA6B-001026EA313D}" type="presParOf" srcId="{B6ABAAD7-5E59-4F29-BD06-D99AE06C4600}" destId="{21DC1F26-DAC2-49B5-8BF5-F4E622DE0F1D}" srcOrd="1" destOrd="0" presId="urn:microsoft.com/office/officeart/2005/8/layout/orgChart1"/>
    <dgm:cxn modelId="{588D69D7-E4E7-4327-B9BD-C5A2AC53EF7C}" type="presParOf" srcId="{18AB428F-E070-49EB-B9FF-21A596C25EAD}" destId="{5EE099FD-D3C0-4E86-9756-7FDAC3EE0FD8}" srcOrd="1" destOrd="0" presId="urn:microsoft.com/office/officeart/2005/8/layout/orgChart1"/>
    <dgm:cxn modelId="{910012C6-6B2D-4547-9C21-6B941C9EABFB}" type="presParOf" srcId="{18AB428F-E070-49EB-B9FF-21A596C25EAD}" destId="{C7F37D1F-12A3-4CC5-A607-1264F6B688A5}" srcOrd="2" destOrd="0" presId="urn:microsoft.com/office/officeart/2005/8/layout/orgChart1"/>
    <dgm:cxn modelId="{2FA84874-3C70-4460-A766-800DC2CE16AA}" type="presParOf" srcId="{8EC0AEA4-B1C3-47B5-AE91-A6DC4E074607}" destId="{7956DB57-8D1D-4061-9228-0FCBA4474528}" srcOrd="2" destOrd="0" presId="urn:microsoft.com/office/officeart/2005/8/layout/orgChart1"/>
    <dgm:cxn modelId="{33C0651C-FD54-496E-A0D6-EF7567EF2ECA}" type="presParOf" srcId="{8EC0AEA4-B1C3-47B5-AE91-A6DC4E074607}" destId="{B778C92C-8ABF-40C5-9737-F2FBBB450EC3}" srcOrd="3" destOrd="0" presId="urn:microsoft.com/office/officeart/2005/8/layout/orgChart1"/>
    <dgm:cxn modelId="{EFFA5ADC-495F-4CB4-9044-945812E99DEE}" type="presParOf" srcId="{B778C92C-8ABF-40C5-9737-F2FBBB450EC3}" destId="{84474E04-7AB3-4752-BEBE-5458E0C5B2E5}" srcOrd="0" destOrd="0" presId="urn:microsoft.com/office/officeart/2005/8/layout/orgChart1"/>
    <dgm:cxn modelId="{E106C277-781D-4440-AA60-65C8F6715D5F}" type="presParOf" srcId="{84474E04-7AB3-4752-BEBE-5458E0C5B2E5}" destId="{2F4B51C1-7EE8-49A2-AD1E-637B14521FEB}" srcOrd="0" destOrd="0" presId="urn:microsoft.com/office/officeart/2005/8/layout/orgChart1"/>
    <dgm:cxn modelId="{973B8203-1F56-49F4-AFC1-853AF6F55A52}" type="presParOf" srcId="{84474E04-7AB3-4752-BEBE-5458E0C5B2E5}" destId="{C00EC2C9-A61F-427E-BEA0-9E3F297C0B62}" srcOrd="1" destOrd="0" presId="urn:microsoft.com/office/officeart/2005/8/layout/orgChart1"/>
    <dgm:cxn modelId="{CF96E71B-37CF-4622-87F8-F6820C99FF9E}" type="presParOf" srcId="{B778C92C-8ABF-40C5-9737-F2FBBB450EC3}" destId="{1D72E7D0-9DFB-4F90-9200-144171D7689D}" srcOrd="1" destOrd="0" presId="urn:microsoft.com/office/officeart/2005/8/layout/orgChart1"/>
    <dgm:cxn modelId="{2215D623-AD56-4356-A8BA-5AEA4FCB3532}" type="presParOf" srcId="{B778C92C-8ABF-40C5-9737-F2FBBB450EC3}" destId="{7F099407-A1FE-4186-80E3-E4125FB0AA9A}" srcOrd="2" destOrd="0" presId="urn:microsoft.com/office/officeart/2005/8/layout/orgChart1"/>
    <dgm:cxn modelId="{12D74D3E-1E8F-4EB1-9B40-F90024F2920C}" type="presParOf" srcId="{8EC0AEA4-B1C3-47B5-AE91-A6DC4E074607}" destId="{3B0061B8-399A-4443-B09D-430786A2B395}" srcOrd="4" destOrd="0" presId="urn:microsoft.com/office/officeart/2005/8/layout/orgChart1"/>
    <dgm:cxn modelId="{614B3B69-706B-479C-8D13-C664C70C8716}" type="presParOf" srcId="{8EC0AEA4-B1C3-47B5-AE91-A6DC4E074607}" destId="{A99DFB18-2B35-4167-8D16-69B34E191B27}" srcOrd="5" destOrd="0" presId="urn:microsoft.com/office/officeart/2005/8/layout/orgChart1"/>
    <dgm:cxn modelId="{F665F3AF-0FD6-430A-8B6A-8035C2C1F2B0}" type="presParOf" srcId="{A99DFB18-2B35-4167-8D16-69B34E191B27}" destId="{9C591023-D17D-47ED-8FBE-DD6CE78DC23A}" srcOrd="0" destOrd="0" presId="urn:microsoft.com/office/officeart/2005/8/layout/orgChart1"/>
    <dgm:cxn modelId="{48DF1279-A020-443F-B9C7-C85C3ACB3EEC}" type="presParOf" srcId="{9C591023-D17D-47ED-8FBE-DD6CE78DC23A}" destId="{BC093647-956B-41A4-A130-9E5AAA5CB010}" srcOrd="0" destOrd="0" presId="urn:microsoft.com/office/officeart/2005/8/layout/orgChart1"/>
    <dgm:cxn modelId="{F67DAC9A-C0D7-43D5-92BC-A220F1111C60}" type="presParOf" srcId="{9C591023-D17D-47ED-8FBE-DD6CE78DC23A}" destId="{8EAFA204-D019-49BA-8193-034B5C3B4EC1}" srcOrd="1" destOrd="0" presId="urn:microsoft.com/office/officeart/2005/8/layout/orgChart1"/>
    <dgm:cxn modelId="{A028962A-5D7C-4AE3-A2B0-E655860E85ED}" type="presParOf" srcId="{A99DFB18-2B35-4167-8D16-69B34E191B27}" destId="{814F572F-8ED0-48C0-9F85-1F62E02A23B6}" srcOrd="1" destOrd="0" presId="urn:microsoft.com/office/officeart/2005/8/layout/orgChart1"/>
    <dgm:cxn modelId="{909EE93A-C715-4E53-9712-D0CA29CB8429}" type="presParOf" srcId="{A99DFB18-2B35-4167-8D16-69B34E191B27}" destId="{B1928C39-24B4-4B06-9F34-964FD8FB1FE9}" srcOrd="2" destOrd="0" presId="urn:microsoft.com/office/officeart/2005/8/layout/orgChart1"/>
    <dgm:cxn modelId="{52E91DFB-5BAC-40D9-8433-CC246B5F8436}" type="presParOf" srcId="{12D09F2D-BF55-49B8-ADF0-080A2B8C0B96}" destId="{563AB9AF-B243-4390-BA75-342CFBD7A03F}" srcOrd="2" destOrd="0" presId="urn:microsoft.com/office/officeart/2005/8/layout/orgChart1"/>
    <dgm:cxn modelId="{88F5B2FA-32D8-4BC1-9718-A62F5B1843C4}" type="presParOf" srcId="{36BF2D57-47EA-489A-A4A9-4EE508EB5A79}" destId="{4CD13729-1FC0-498B-8C74-A24FCEB6BC15}" srcOrd="1" destOrd="0" presId="urn:microsoft.com/office/officeart/2005/8/layout/orgChart1"/>
    <dgm:cxn modelId="{A882930B-C15A-421C-A95C-1C44E9C4A826}" type="presParOf" srcId="{4CD13729-1FC0-498B-8C74-A24FCEB6BC15}" destId="{755EF106-DFE3-4EE7-8CB9-4F8032251E94}" srcOrd="0" destOrd="0" presId="urn:microsoft.com/office/officeart/2005/8/layout/orgChart1"/>
    <dgm:cxn modelId="{C3D79F82-73A9-4D6E-B61D-DDAB915D36E8}" type="presParOf" srcId="{755EF106-DFE3-4EE7-8CB9-4F8032251E94}" destId="{FF7339AB-C523-43A4-A792-7F37C83FC30E}" srcOrd="0" destOrd="0" presId="urn:microsoft.com/office/officeart/2005/8/layout/orgChart1"/>
    <dgm:cxn modelId="{1D4E2FD2-B770-4C38-9353-F25C9E1D5397}" type="presParOf" srcId="{755EF106-DFE3-4EE7-8CB9-4F8032251E94}" destId="{B5645759-AC18-4D4D-8D92-D5196F398477}" srcOrd="1" destOrd="0" presId="urn:microsoft.com/office/officeart/2005/8/layout/orgChart1"/>
    <dgm:cxn modelId="{505B9BA7-F24B-4CF0-AC52-69506AC3504C}" type="presParOf" srcId="{4CD13729-1FC0-498B-8C74-A24FCEB6BC15}" destId="{87F9FB2D-0057-4EC6-95AE-117A26693039}" srcOrd="1" destOrd="0" presId="urn:microsoft.com/office/officeart/2005/8/layout/orgChart1"/>
    <dgm:cxn modelId="{0D2651AC-B533-49D8-A7DE-2974AC94153F}" type="presParOf" srcId="{4CD13729-1FC0-498B-8C74-A24FCEB6BC15}" destId="{7CB450A2-16CB-4D4D-9618-134873F15F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61B8-399A-4443-B09D-430786A2B395}">
      <dsp:nvSpPr>
        <dsp:cNvPr id="0" name=""/>
        <dsp:cNvSpPr/>
      </dsp:nvSpPr>
      <dsp:spPr>
        <a:xfrm>
          <a:off x="4401486" y="3158769"/>
          <a:ext cx="3114084" cy="540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30"/>
              </a:lnTo>
              <a:lnTo>
                <a:pt x="3114084" y="270230"/>
              </a:lnTo>
              <a:lnTo>
                <a:pt x="3114084" y="54046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6DB57-8D1D-4061-9228-0FCBA4474528}">
      <dsp:nvSpPr>
        <dsp:cNvPr id="0" name=""/>
        <dsp:cNvSpPr/>
      </dsp:nvSpPr>
      <dsp:spPr>
        <a:xfrm>
          <a:off x="4355767" y="3158769"/>
          <a:ext cx="91440" cy="5404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46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D4691-4475-4C5D-B51E-99AFA96DBE91}">
      <dsp:nvSpPr>
        <dsp:cNvPr id="0" name=""/>
        <dsp:cNvSpPr/>
      </dsp:nvSpPr>
      <dsp:spPr>
        <a:xfrm>
          <a:off x="1287402" y="3158769"/>
          <a:ext cx="3114084" cy="540460"/>
        </a:xfrm>
        <a:custGeom>
          <a:avLst/>
          <a:gdLst/>
          <a:ahLst/>
          <a:cxnLst/>
          <a:rect l="0" t="0" r="0" b="0"/>
          <a:pathLst>
            <a:path>
              <a:moveTo>
                <a:pt x="3114084" y="0"/>
              </a:moveTo>
              <a:lnTo>
                <a:pt x="3114084" y="270230"/>
              </a:lnTo>
              <a:lnTo>
                <a:pt x="0" y="270230"/>
              </a:lnTo>
              <a:lnTo>
                <a:pt x="0" y="540460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23EA8-DBAC-4D84-8AEB-5078F3C19AB6}">
      <dsp:nvSpPr>
        <dsp:cNvPr id="0" name=""/>
        <dsp:cNvSpPr/>
      </dsp:nvSpPr>
      <dsp:spPr>
        <a:xfrm>
          <a:off x="3114675" y="1871957"/>
          <a:ext cx="2573623" cy="128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500" b="1" kern="1200" dirty="0">
            <a:solidFill>
              <a:srgbClr val="660066"/>
            </a:solidFill>
            <a:latin typeface="NikoshBAN" pitchFamily="2" charset="0"/>
            <a:cs typeface="NikoshBAN" pitchFamily="2" charset="0"/>
          </a:endParaRPr>
        </a:p>
      </dsp:txBody>
      <dsp:txXfrm>
        <a:off x="3114675" y="1871957"/>
        <a:ext cx="2573623" cy="1286811"/>
      </dsp:txXfrm>
    </dsp:sp>
    <dsp:sp modelId="{4372D6AA-5CC1-451D-B669-75DB1C5DC6A1}">
      <dsp:nvSpPr>
        <dsp:cNvPr id="0" name=""/>
        <dsp:cNvSpPr/>
      </dsp:nvSpPr>
      <dsp:spPr>
        <a:xfrm>
          <a:off x="591" y="3699230"/>
          <a:ext cx="2573623" cy="128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পারিবারিক অর্থায়ন</a:t>
          </a:r>
          <a:endParaRPr lang="en-US" sz="45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591" y="3699230"/>
        <a:ext cx="2573623" cy="1286811"/>
      </dsp:txXfrm>
    </dsp:sp>
    <dsp:sp modelId="{2F4B51C1-7EE8-49A2-AD1E-637B14521FEB}">
      <dsp:nvSpPr>
        <dsp:cNvPr id="0" name=""/>
        <dsp:cNvSpPr/>
      </dsp:nvSpPr>
      <dsp:spPr>
        <a:xfrm>
          <a:off x="3114675" y="3699230"/>
          <a:ext cx="2573623" cy="128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সরকারি অর্থায়ন</a:t>
          </a:r>
          <a:endParaRPr lang="en-US" sz="45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3114675" y="3699230"/>
        <a:ext cx="2573623" cy="1286811"/>
      </dsp:txXfrm>
    </dsp:sp>
    <dsp:sp modelId="{BC093647-956B-41A4-A130-9E5AAA5CB010}">
      <dsp:nvSpPr>
        <dsp:cNvPr id="0" name=""/>
        <dsp:cNvSpPr/>
      </dsp:nvSpPr>
      <dsp:spPr>
        <a:xfrm>
          <a:off x="6228759" y="3699230"/>
          <a:ext cx="2573623" cy="128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kern="1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আন্তর্জাতিক অর্থায়ন</a:t>
          </a:r>
          <a:endParaRPr lang="en-US" sz="450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6228759" y="3699230"/>
        <a:ext cx="2573623" cy="1286811"/>
      </dsp:txXfrm>
    </dsp:sp>
    <dsp:sp modelId="{FF7339AB-C523-43A4-A792-7F37C83FC30E}">
      <dsp:nvSpPr>
        <dsp:cNvPr id="0" name=""/>
        <dsp:cNvSpPr/>
      </dsp:nvSpPr>
      <dsp:spPr>
        <a:xfrm>
          <a:off x="3153408" y="1828798"/>
          <a:ext cx="2573623" cy="128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500" b="1" kern="12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4500" b="1" kern="1200" dirty="0">
            <a:solidFill>
              <a:srgbClr val="660066"/>
            </a:solidFill>
            <a:latin typeface="NikoshBAN" pitchFamily="2" charset="0"/>
            <a:cs typeface="NikoshBAN" pitchFamily="2" charset="0"/>
          </a:endParaRPr>
        </a:p>
      </dsp:txBody>
      <dsp:txXfrm>
        <a:off x="3153408" y="1828798"/>
        <a:ext cx="2573623" cy="1286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41EC1-BC7C-4C8B-9614-09EACEA888F5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2A16-54BC-4EC8-A790-0847FACC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0D92-3196-4FF0-9AFC-5DEDCF4F58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0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9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7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5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3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8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799F1-8B58-4627-A4AC-413C37BE3FB1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8466D-FE35-4598-81E6-E4AE2809D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970026"/>
            <a:ext cx="6557264" cy="491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514600" y="76200"/>
            <a:ext cx="3810000" cy="11568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</a:rPr>
              <a:t>স্বাগতম</a:t>
            </a:r>
            <a:endParaRPr lang="en-US" sz="6600" dirty="0" smtClean="0">
              <a:solidFill>
                <a:srgbClr val="00B050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0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205-germ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441649"/>
            <a:ext cx="6862666" cy="5361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3283" y="5934270"/>
            <a:ext cx="242129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9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04" y="177222"/>
            <a:ext cx="7380513" cy="5904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8856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জাতীয় সংসদে মাননীয় অর্থমন্ত্রী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6122" y="591047"/>
            <a:ext cx="2023672" cy="419345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endParaRPr lang="bn-IN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পারিবার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200000"/>
              </a:lnSpc>
            </a:pP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9880"/>
            <a:ext cx="213928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দৈনন্দিন 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161583"/>
            <a:ext cx="205739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বাড়িভাড়া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2369" y="366259"/>
            <a:ext cx="1469598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বিদ্যুৎ বিল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3855" y="3850319"/>
            <a:ext cx="213928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স্কুলের বেতন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952" y="5472374"/>
            <a:ext cx="173005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গ্যাস বিল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6599" y="2152087"/>
            <a:ext cx="228500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টেলিভিশন ক্রয়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6748" y="3850319"/>
            <a:ext cx="1781393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ফ্রীজ ক্রয়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2369" y="5455862"/>
            <a:ext cx="1787577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বিবিধ ব্যয়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2428407" y="4077325"/>
            <a:ext cx="1011836" cy="434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5677525" y="494676"/>
            <a:ext cx="966866" cy="41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Arrow 44"/>
          <p:cNvSpPr/>
          <p:nvPr/>
        </p:nvSpPr>
        <p:spPr>
          <a:xfrm>
            <a:off x="2428407" y="5831175"/>
            <a:ext cx="1011836" cy="434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2439650" y="2323476"/>
            <a:ext cx="1011836" cy="434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>
            <a:off x="2428407" y="509666"/>
            <a:ext cx="1011836" cy="4347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5711252" y="2338467"/>
            <a:ext cx="966866" cy="41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5643796" y="5846165"/>
            <a:ext cx="966866" cy="41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5688766" y="4182257"/>
            <a:ext cx="966866" cy="419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61843491"/>
              </p:ext>
            </p:extLst>
          </p:nvPr>
        </p:nvGraphicFramePr>
        <p:xfrm>
          <a:off x="199382" y="0"/>
          <a:ext cx="880297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0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932" y="1368114"/>
            <a:ext cx="5223164" cy="267765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নাসরিন আকতার</a:t>
            </a:r>
          </a:p>
          <a:p>
            <a:pPr algn="ctr"/>
            <a:r>
              <a:rPr lang="bn-BD" sz="2400" dirty="0" smtClean="0"/>
              <a:t>সহকারী প্রধান শিক্ষক</a:t>
            </a:r>
          </a:p>
          <a:p>
            <a:pPr algn="ctr"/>
            <a:r>
              <a:rPr lang="bn-BD" sz="2400" dirty="0" smtClean="0"/>
              <a:t>মহামুনি এংলো- পালি উচ্চ বিদ্যালয়</a:t>
            </a:r>
          </a:p>
          <a:p>
            <a:pPr algn="ctr"/>
            <a:r>
              <a:rPr lang="bn-BD" sz="2400" dirty="0" smtClean="0"/>
              <a:t>রাউজান, চট্টগ্রাম।</a:t>
            </a:r>
            <a:endParaRPr lang="en-US" sz="2400" dirty="0" smtClean="0"/>
          </a:p>
          <a:p>
            <a:pPr algn="ctr"/>
            <a:r>
              <a:rPr lang="en-US" sz="2400" dirty="0" smtClean="0"/>
              <a:t>G-mail</a:t>
            </a:r>
            <a:r>
              <a:rPr lang="en-US" sz="2400" dirty="0"/>
              <a:t>: nasrinakther984@gmail.com</a:t>
            </a:r>
            <a:endParaRPr lang="bn-BD" sz="2400" dirty="0"/>
          </a:p>
          <a:p>
            <a:pPr algn="ctr"/>
            <a:endParaRPr lang="bn-BD" sz="2400" dirty="0" smtClean="0"/>
          </a:p>
          <a:p>
            <a:endParaRPr lang="en-US" sz="2400" dirty="0"/>
          </a:p>
        </p:txBody>
      </p:sp>
      <p:pic>
        <p:nvPicPr>
          <p:cNvPr id="3" name="Picture 2" descr="C:\Users\Dell\Desktop\received_20220594380541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55" y="1489853"/>
            <a:ext cx="1597145" cy="1930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926142"/>
            <a:ext cx="2228985" cy="2925347"/>
            <a:chOff x="-13447" y="948265"/>
            <a:chExt cx="2438400" cy="3014135"/>
          </a:xfrm>
        </p:grpSpPr>
        <p:pic>
          <p:nvPicPr>
            <p:cNvPr id="5" name="Picture 4" descr="c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447" y="948265"/>
              <a:ext cx="2438400" cy="2980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Photo0337.jpg"/>
            <p:cNvPicPr>
              <a:picLocks noChangeAspect="1"/>
            </p:cNvPicPr>
            <p:nvPr/>
          </p:nvPicPr>
          <p:blipFill>
            <a:blip cstate="print"/>
            <a:stretch>
              <a:fillRect/>
            </a:stretch>
          </p:blipFill>
          <p:spPr>
            <a:xfrm>
              <a:off x="195968" y="1438835"/>
              <a:ext cx="2019569" cy="2523565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7" name="Rectangle 6"/>
          <p:cNvSpPr/>
          <p:nvPr/>
        </p:nvSpPr>
        <p:spPr>
          <a:xfrm>
            <a:off x="3307120" y="566523"/>
            <a:ext cx="3188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52400" y="0"/>
            <a:ext cx="8839200" cy="387927"/>
            <a:chOff x="0" y="0"/>
            <a:chExt cx="9220200" cy="381000"/>
          </a:xfrm>
        </p:grpSpPr>
        <p:pic>
          <p:nvPicPr>
            <p:cNvPr id="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0" y="6477000"/>
            <a:ext cx="9144000" cy="381000"/>
            <a:chOff x="0" y="0"/>
            <a:chExt cx="9220200" cy="381000"/>
          </a:xfrm>
        </p:grpSpPr>
        <p:pic>
          <p:nvPicPr>
            <p:cNvPr id="15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18288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36576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54864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 descr="D:\Digital Content\ALPONA\floral_band_cartoon_thumb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77" b="19463"/>
            <a:stretch>
              <a:fillRect/>
            </a:stretch>
          </p:blipFill>
          <p:spPr bwMode="auto">
            <a:xfrm>
              <a:off x="7315200" y="0"/>
              <a:ext cx="1905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76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918" y="381000"/>
            <a:ext cx="80609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ফিন্যান্স ও ব্যাংকিং</a:t>
            </a: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 শ্রেণি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/>
            <a:endParaRPr lang="bn-BD" sz="4000" b="1" dirty="0" smtClean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rgbClr val="66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87" y="630447"/>
            <a:ext cx="7498828" cy="519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0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c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5585"/>
            <a:ext cx="5105400" cy="3242192"/>
          </a:xfrm>
          <a:prstGeom prst="rect">
            <a:avLst/>
          </a:prstGeom>
        </p:spPr>
      </p:pic>
      <p:pic>
        <p:nvPicPr>
          <p:cNvPr id="6" name="Picture 5" descr="bangladesh-bangabandhu-bridge-bangladesh-9418468-600-4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499844"/>
            <a:ext cx="5207068" cy="32068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9360" y="1079292"/>
            <a:ext cx="107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5810" y="4953000"/>
            <a:ext cx="2758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সেতু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9603" y="3581400"/>
            <a:ext cx="7285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8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752600" y="762000"/>
            <a:ext cx="5029200" cy="2438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আজকের পাঠের বিষয়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04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25673"/>
            <a:ext cx="5147872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" y="2423160"/>
            <a:ext cx="8332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অর্থায়ন সম্পর্কে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অর্থায়নের শ্রেণিবিভাগ উল্লেখ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অর্থায়নের গুরুত্ব ব্যাখ্যা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পারিবারিক আয় ব্যয় সম্পর্কে বিশ্লেষ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করতে পারবে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643661" y="1777048"/>
            <a:ext cx="5213350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29442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21413"/>
          </a:xfrm>
        </p:spPr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" y="471487"/>
            <a:ext cx="4061222" cy="4029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53411541"/>
              </p:ext>
            </p:extLst>
          </p:nvPr>
        </p:nvGraphicFramePr>
        <p:xfrm>
          <a:off x="4847033" y="471487"/>
          <a:ext cx="3586164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lowchart: Terminator 5"/>
          <p:cNvSpPr/>
          <p:nvPr/>
        </p:nvSpPr>
        <p:spPr>
          <a:xfrm>
            <a:off x="1318022" y="4724400"/>
            <a:ext cx="2949178" cy="161925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5311378" y="4724400"/>
            <a:ext cx="2842022" cy="161925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53" y="471486"/>
            <a:ext cx="3550445" cy="4029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99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8" y="800100"/>
            <a:ext cx="4212542" cy="3608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60" y="800100"/>
            <a:ext cx="4190768" cy="37359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26489" y="5025531"/>
            <a:ext cx="2599899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মুদি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5029200"/>
            <a:ext cx="297742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105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2018-06-20T16:51:57Z</dcterms:created>
  <dcterms:modified xsi:type="dcterms:W3CDTF">2019-02-05T10:37:27Z</dcterms:modified>
</cp:coreProperties>
</file>